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  <p:sldMasterId id="214748381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30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TYPE WISE SEARCHING	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b="0" dirty="0" smtClean="0">
              <a:latin typeface="Arial" panose="020B0604020202020204" pitchFamily="34" charset="0"/>
              <a:cs typeface="Arial" panose="020B0604020202020204" pitchFamily="34" charset="0"/>
            </a:rPr>
            <a:t>ONLINE BOOKING</a:t>
          </a:r>
          <a:endParaRPr lang="en-US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VERIFIED PROPERTIES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1E5D48-01C2-4624-8D3A-47955A5DA103}">
      <dgm:prSet/>
      <dgm:spPr/>
      <dgm:t>
        <a:bodyPr/>
        <a:lstStyle/>
        <a:p>
          <a:r>
            <a:rPr lang="en-IN" b="0" dirty="0" smtClean="0">
              <a:latin typeface="Arial" panose="020B0604020202020204" pitchFamily="34" charset="0"/>
              <a:cs typeface="Arial" panose="020B0604020202020204" pitchFamily="34" charset="0"/>
            </a:rPr>
            <a:t>EASY CANCELLATION </a:t>
          </a:r>
          <a:endParaRPr lang="en-US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0862AF-6409-4343-9D26-2C1DABAB04DB}" type="parTrans" cxnId="{4F18AF40-FFD6-4A23-8E86-BED1EADE56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79BDA1-86FD-4136-A2AF-E84BE94D4C47}" type="sibTrans" cxnId="{4F18AF40-FFD6-4A23-8E86-BED1EADE56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E474D051-241A-4422-B370-07F2CD893FDD}" type="pres">
      <dgm:prSet presAssocID="{511E5D48-01C2-4624-8D3A-47955A5DA10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755B31-D6CB-4DDA-849E-3DEACCD79344}" type="pres">
      <dgm:prSet presAssocID="{511E5D48-01C2-4624-8D3A-47955A5DA103}" presName="accent_4" presStyleCnt="0"/>
      <dgm:spPr/>
    </dgm:pt>
    <dgm:pt modelId="{1D142100-989D-4ADD-9F05-37A4DE8B0F1A}" type="pres">
      <dgm:prSet presAssocID="{511E5D48-01C2-4624-8D3A-47955A5DA103}" presName="accentRepeatNode" presStyleLbl="solidFgAcc1" presStyleIdx="3" presStyleCnt="4"/>
      <dgm:spPr/>
    </dgm:pt>
  </dgm:ptLst>
  <dgm:cxnLst>
    <dgm:cxn modelId="{C4753F71-6C6E-4D25-9497-012D3DDF3533}" type="presOf" srcId="{511E5D48-01C2-4624-8D3A-47955A5DA103}" destId="{E474D051-241A-4422-B370-07F2CD893FDD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F18AF40-FFD6-4A23-8E86-BED1EADE56FB}" srcId="{7E5AA53B-3EEE-4DE4-BB81-9044890C2946}" destId="{511E5D48-01C2-4624-8D3A-47955A5DA103}" srcOrd="3" destOrd="0" parTransId="{4A0862AF-6409-4343-9D26-2C1DABAB04DB}" sibTransId="{E079BDA1-86FD-4136-A2AF-E84BE94D4C4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95F2B76-77AD-4BB0-839D-125907CC3DAB}" type="presParOf" srcId="{90561C55-3C6E-4D53-85E1-2C50BCDDA392}" destId="{E474D051-241A-4422-B370-07F2CD893FDD}" srcOrd="7" destOrd="0" presId="urn:microsoft.com/office/officeart/2008/layout/VerticalCurvedList"/>
    <dgm:cxn modelId="{025EBB3D-478C-4161-8664-9B0E41B51807}" type="presParOf" srcId="{90561C55-3C6E-4D53-85E1-2C50BCDDA392}" destId="{A3755B31-D6CB-4DDA-849E-3DEACCD79344}" srcOrd="8" destOrd="0" presId="urn:microsoft.com/office/officeart/2008/layout/VerticalCurvedList"/>
    <dgm:cxn modelId="{984E0ACD-3DA9-4096-84AB-705DA9DDC63B}" type="presParOf" srcId="{A3755B31-D6CB-4DDA-849E-3DEACCD79344}" destId="{1D142100-989D-4ADD-9F05-37A4DE8B0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TYPE WISE SEARCHING	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VERIFIED PROPERTIES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7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ONLINE BOOKING</a:t>
          </a:r>
          <a:endParaRPr lang="en-US" sz="27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4D051-241A-4422-B370-07F2CD893FDD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EASY CANCELLATION </a:t>
          </a:r>
          <a:endParaRPr lang="en-US" sz="27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4618" y="2741666"/>
        <a:ext cx="6402340" cy="548276"/>
      </dsp:txXfrm>
    </dsp:sp>
    <dsp:sp modelId="{1D142100-989D-4ADD-9F05-37A4DE8B0F1A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7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4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02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3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80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2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55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31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6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60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16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31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54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124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976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61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81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22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0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5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7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9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7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8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6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820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15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43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26.xml"/><Relationship Id="rId5" Type="http://schemas.openxmlformats.org/officeDocument/2006/relationships/slide" Target="slide6.xml"/><Relationship Id="rId15" Type="http://schemas.openxmlformats.org/officeDocument/2006/relationships/image" Target="../media/image3.png"/><Relationship Id="rId10" Type="http://schemas.openxmlformats.org/officeDocument/2006/relationships/slide" Target="slide25.xml"/><Relationship Id="rId4" Type="http://schemas.openxmlformats.org/officeDocument/2006/relationships/slide" Target="slide5.xml"/><Relationship Id="rId9" Type="http://schemas.openxmlformats.org/officeDocument/2006/relationships/slide" Target="slide18.xml"/><Relationship Id="rId14" Type="http://schemas.openxmlformats.org/officeDocument/2006/relationships/slide" Target="slide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udent.com/u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educations.com/search/" TargetMode="External"/><Relationship Id="rId12" Type="http://schemas.openxmlformats.org/officeDocument/2006/relationships/image" Target="../media/image4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player.net/21011946-Hostel-management-system.html" TargetMode="External"/><Relationship Id="rId11" Type="http://schemas.openxmlformats.org/officeDocument/2006/relationships/hyperlink" Target="https://stackoverflow.com/questions/tagged/json" TargetMode="External"/><Relationship Id="rId5" Type="http://schemas.openxmlformats.org/officeDocument/2006/relationships/hyperlink" Target="https://www.slideshare.net/yogeshsharma647/hostel-management-system-80748575" TargetMode="External"/><Relationship Id="rId10" Type="http://schemas.openxmlformats.org/officeDocument/2006/relationships/hyperlink" Target="https://sha.com.au/" TargetMode="External"/><Relationship Id="rId4" Type="http://schemas.openxmlformats.org/officeDocument/2006/relationships/hyperlink" Target="https://www.academia.edu/32290841/A_Project_Report_On_Hostel_Management_System" TargetMode="External"/><Relationship Id="rId9" Type="http://schemas.openxmlformats.org/officeDocument/2006/relationships/hyperlink" Target="https://www.student.com/ca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slide" Target="slid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8195"/>
            <a:ext cx="1225295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Sutex Bank College of Computer Applications &amp; Science, </a:t>
            </a:r>
            <a:r>
              <a:rPr lang="en-US" sz="2400" b="1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Amroli</a:t>
            </a:r>
            <a:endParaRPr lang="en-US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(Accredited ‘B’ (CGPA 2.55) by NAAC Dec.-2009)</a:t>
            </a:r>
            <a:endParaRPr lang="en-US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 descr="clglog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1450" y="1602412"/>
            <a:ext cx="1724299" cy="16135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06288" y="3566522"/>
            <a:ext cx="5240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u="sng" dirty="0" smtClean="0">
                <a:latin typeface="Arial" panose="020B0604020202020204" pitchFamily="34" charset="0"/>
                <a:ea typeface="Bookman Old Style" panose="02050604050505020204" pitchFamily="18" charset="0"/>
                <a:cs typeface="Arial" panose="020B0604020202020204" pitchFamily="34" charset="0"/>
              </a:rPr>
              <a:t>STUDENT HOUSING SYSTEM</a:t>
            </a:r>
            <a:endParaRPr lang="en-US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429" y="5303519"/>
            <a:ext cx="4244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PRESENTED BY :	</a:t>
            </a:r>
            <a:endParaRPr 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Mr. KRUNAL M. DHARAIYA  (317)</a:t>
            </a:r>
          </a:p>
          <a:p>
            <a:r>
              <a:rPr lang="en-US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Mr. NIKUNJ N. KATARIYA     (362)</a:t>
            </a:r>
          </a:p>
          <a:p>
            <a:r>
              <a:rPr lang="en-US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Mr. SAGAR M. PIPALIYA       (442)</a:t>
            </a:r>
            <a:endParaRPr lang="en-US" sz="16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60320" y="1117664"/>
            <a:ext cx="7380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VEER NARMAD SOUTH GUJARAT UNIVERSITY, </a:t>
            </a:r>
            <a:r>
              <a:rPr lang="en-US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SURAT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59186" y="5447212"/>
            <a:ext cx="4532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GUIDED BY :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n-US" b="1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ASST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PROF. RINKU J. THAKKAR</a:t>
            </a:r>
            <a:endParaRPr lang="en-US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12" y="2038019"/>
            <a:ext cx="8122648" cy="4219090"/>
          </a:xfrm>
          <a:prstGeom prst="rect">
            <a:avLst/>
          </a:prstGeom>
        </p:spPr>
      </p:pic>
      <p:pic>
        <p:nvPicPr>
          <p:cNvPr id="5" name="Picture 4" descr="Related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1" y="1998617"/>
            <a:ext cx="7040880" cy="4291149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20" y="2225177"/>
            <a:ext cx="7793508" cy="3751081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13" y="2280965"/>
            <a:ext cx="8705896" cy="3362189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902" y="2155099"/>
            <a:ext cx="8021233" cy="3422741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4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1897162"/>
            <a:ext cx="7358199" cy="4749383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72" y="2215379"/>
            <a:ext cx="7826770" cy="3878444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874" y="1989585"/>
            <a:ext cx="7035165" cy="4362230"/>
          </a:xfrm>
          <a:prstGeom prst="rect">
            <a:avLst/>
          </a:prstGeom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96833"/>
            <a:ext cx="4317379" cy="72317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FLOW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74" y="2433263"/>
            <a:ext cx="7654835" cy="4189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0343" y="2063931"/>
            <a:ext cx="36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Level DFD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15" y="1932301"/>
            <a:ext cx="2057505" cy="54964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 DFD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91" y="0"/>
            <a:ext cx="5460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75211"/>
            <a:ext cx="3324602" cy="644802"/>
          </a:xfrm>
        </p:spPr>
        <p:txBody>
          <a:bodyPr/>
          <a:lstStyle/>
          <a:p>
            <a:r>
              <a:rPr lang="en-US" dirty="0" smtClean="0"/>
              <a:t>Project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81050"/>
            <a:ext cx="5427722" cy="4869543"/>
          </a:xfrm>
        </p:spPr>
        <p:txBody>
          <a:bodyPr>
            <a:noAutofit/>
          </a:bodyPr>
          <a:lstStyle/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PROJECT DEFINITION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HARDWARE REQUIREMENTS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SOFTWARE REQUIREMENTS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DRAWBACKS OF EXISTING SYSTEM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SCOPE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EXPECTED ADVANTAGES 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DATABASE DESIGN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DATA FLOW DIAGRAM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ER DIAGRAM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INPUT DESIGN 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OUTPUT DESIGN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FUTURE ENHANCEMENT</a:t>
            </a: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REFERENCES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16" y="5093681"/>
            <a:ext cx="1656912" cy="16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4" y="1932301"/>
            <a:ext cx="3794865" cy="5496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Level DFD For Registration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2481942"/>
            <a:ext cx="8686800" cy="3857489"/>
          </a:xfrm>
          <a:prstGeom prst="rect">
            <a:avLst/>
          </a:prstGeom>
        </p:spPr>
      </p:pic>
      <p:pic>
        <p:nvPicPr>
          <p:cNvPr id="7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5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4" y="1932301"/>
            <a:ext cx="4408820" cy="549641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Level DFD For Hostel &amp; PG Finding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2481942"/>
            <a:ext cx="8915672" cy="3956369"/>
          </a:xfrm>
          <a:prstGeom prst="rect">
            <a:avLst/>
          </a:prstGeom>
        </p:spPr>
      </p:pic>
      <p:pic>
        <p:nvPicPr>
          <p:cNvPr id="7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8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4" y="1932301"/>
            <a:ext cx="4408820" cy="5496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Level DFD For Room Allotment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8" y="2481942"/>
            <a:ext cx="8607923" cy="4178664"/>
          </a:xfrm>
          <a:prstGeom prst="rect">
            <a:avLst/>
          </a:prstGeom>
        </p:spPr>
      </p:pic>
      <p:pic>
        <p:nvPicPr>
          <p:cNvPr id="8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6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4" y="1932301"/>
            <a:ext cx="4408820" cy="5496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Level DFD For Mess or Tiffin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67990" y="2481942"/>
            <a:ext cx="8553948" cy="3966302"/>
          </a:xfrm>
          <a:prstGeom prst="rect">
            <a:avLst/>
          </a:prstGeom>
        </p:spPr>
      </p:pic>
      <p:pic>
        <p:nvPicPr>
          <p:cNvPr id="9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4" y="1932301"/>
            <a:ext cx="4800706" cy="549641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baseline="30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Level DFD For Complaint &amp; Feedback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2625634"/>
            <a:ext cx="8656593" cy="3770358"/>
          </a:xfrm>
          <a:prstGeom prst="rect">
            <a:avLst/>
          </a:prstGeom>
        </p:spPr>
      </p:pic>
      <p:pic>
        <p:nvPicPr>
          <p:cNvPr id="7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73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940525"/>
            <a:ext cx="11029616" cy="579487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1110" name="Picture 1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17668" y="-577655"/>
            <a:ext cx="4911213" cy="9646594"/>
          </a:xfrm>
          <a:prstGeom prst="rect">
            <a:avLst/>
          </a:prstGeom>
        </p:spPr>
      </p:pic>
      <p:pic>
        <p:nvPicPr>
          <p:cNvPr id="152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88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49085"/>
            <a:ext cx="3716488" cy="63173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DESIGN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813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Login Form with validations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73" y="2586446"/>
            <a:ext cx="7929155" cy="38796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09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3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n-US" dirty="0" smtClean="0">
                <a:solidFill>
                  <a:srgbClr val="0070C0"/>
                </a:solidFill>
              </a:rPr>
              <a:t> Registration Form with validations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2481942"/>
            <a:ext cx="6453052" cy="41931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3" y="1932301"/>
            <a:ext cx="4539449" cy="54964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Forgot Password with validations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54" y="2481941"/>
            <a:ext cx="5402353" cy="42323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813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63" y="2790597"/>
            <a:ext cx="8461520" cy="3113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7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901336"/>
            <a:ext cx="4565574" cy="605613"/>
          </a:xfrm>
        </p:spPr>
        <p:txBody>
          <a:bodyPr/>
          <a:lstStyle/>
          <a:p>
            <a:r>
              <a:rPr lang="en-US" dirty="0" smtClean="0"/>
              <a:t>Project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76994"/>
            <a:ext cx="11029615" cy="2606148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Housing System is developed to facilitate application for accommodation online. </a:t>
            </a:r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allocation confirmations would be sent by email to students who were given accommodation. </a:t>
            </a:r>
            <a:endParaRPr lang="en-IN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landlords who would like to give their property on rent to students can come on our site, register themselves and upload details of the property the want to rent.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residence application system will help to eliminate the paper- based applications thereby speeding up processing as details will be captured in the database.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540" y="4683142"/>
            <a:ext cx="2669460" cy="20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3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7" y="2481942"/>
            <a:ext cx="7113089" cy="38258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Appointment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74" y="1932302"/>
            <a:ext cx="6573248" cy="47666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7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Inquiry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3" y="2586446"/>
            <a:ext cx="7733846" cy="3727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1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agu\Desktop\change passwor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51" y="2325189"/>
            <a:ext cx="3874951" cy="42644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Password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Login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51" y="2926080"/>
            <a:ext cx="7237458" cy="35972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Records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9" y="2481942"/>
            <a:ext cx="7629343" cy="3964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76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Records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2481942"/>
            <a:ext cx="7773035" cy="39188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79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49085"/>
            <a:ext cx="3716488" cy="63173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813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17" y="2285999"/>
            <a:ext cx="6655163" cy="43887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5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Bookings (User)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:\SS\booking pag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2769326"/>
            <a:ext cx="9235440" cy="384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98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Records (Admin)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4" y="2481942"/>
            <a:ext cx="7694022" cy="41931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54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09896"/>
            <a:ext cx="4787643" cy="670927"/>
          </a:xfrm>
        </p:spPr>
        <p:txBody>
          <a:bodyPr/>
          <a:lstStyle/>
          <a:p>
            <a:r>
              <a:rPr lang="en-US" dirty="0" smtClean="0"/>
              <a:t>Hardware requirement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80928"/>
              </p:ext>
            </p:extLst>
          </p:nvPr>
        </p:nvGraphicFramePr>
        <p:xfrm>
          <a:off x="1943852" y="2434024"/>
          <a:ext cx="8121418" cy="302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4834">
                  <a:extLst>
                    <a:ext uri="{9D8B030D-6E8A-4147-A177-3AD203B41FA5}">
                      <a16:colId xmlns:a16="http://schemas.microsoft.com/office/drawing/2014/main" val="3715622943"/>
                    </a:ext>
                  </a:extLst>
                </a:gridCol>
                <a:gridCol w="5316584">
                  <a:extLst>
                    <a:ext uri="{9D8B030D-6E8A-4147-A177-3AD203B41FA5}">
                      <a16:colId xmlns:a16="http://schemas.microsoft.com/office/drawing/2014/main" val="3812751188"/>
                    </a:ext>
                  </a:extLst>
                </a:gridCol>
              </a:tblGrid>
              <a:tr h="1007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PROCESSOR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CORE(TM) I3-6006U CPU @ 2.00GHZ 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4885908"/>
                  </a:ext>
                </a:extLst>
              </a:tr>
              <a:tr h="1007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RAM</a:t>
                      </a:r>
                      <a:endParaRPr lang="en-US" sz="1600" b="1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 GB 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6331498"/>
                  </a:ext>
                </a:extLst>
              </a:tr>
              <a:tr h="1007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 DISK</a:t>
                      </a:r>
                      <a:endParaRPr lang="en-US" sz="1600" b="1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GB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280108"/>
                  </a:ext>
                </a:extLst>
              </a:tr>
            </a:tbl>
          </a:graphicData>
        </a:graphic>
      </p:graphicFrame>
      <p:pic>
        <p:nvPicPr>
          <p:cNvPr id="2050" name="Picture 2" descr="Image result for hardwar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0" y="5124615"/>
            <a:ext cx="1950720" cy="17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18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Records (Admin)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1" y="2573383"/>
            <a:ext cx="6989264" cy="39462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4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Records (Admin)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8" y="2586445"/>
            <a:ext cx="8173084" cy="4053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9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9751" y="1932301"/>
            <a:ext cx="4539449" cy="54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Records (Admin)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11" y="2690948"/>
            <a:ext cx="8400052" cy="39449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764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49085"/>
            <a:ext cx="4461070" cy="6317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ENHANCEMENT</a:t>
            </a:r>
          </a:p>
        </p:txBody>
      </p:sp>
      <p:pic>
        <p:nvPicPr>
          <p:cNvPr id="9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1497"/>
            <a:ext cx="11029615" cy="1822376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possibility to create a chat server, through users can directly communicate with PG owners.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security level of database &amp; data transactions.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 to give an advertisement in the system.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 descr="Image result for futu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19" y="5552893"/>
            <a:ext cx="1157061" cy="115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49085"/>
            <a:ext cx="4461070" cy="63173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1496"/>
            <a:ext cx="11029615" cy="4509907"/>
          </a:xfrm>
        </p:spPr>
        <p:txBody>
          <a:bodyPr>
            <a:noAutofit/>
          </a:bodyPr>
          <a:lstStyle/>
          <a:p>
            <a:pPr lvl="0"/>
            <a:r>
              <a:rPr lang="en-IN" sz="2000" u="sng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://www.academia.edu/32290841/A_Project_Report_On_Hostel_Management_System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https://www.slideshare.net/yogeshsharma647/hostel-management-system-80748575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https://docplayer.net/21011946-Hostel-management-system.html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https://www.educations.com/search/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https://www.student.com/us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https://www.student.com/ca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https://sha.com.au/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0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https://stackoverflow.com/questions/tagged/json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4" name="Picture 2" descr="Image result for references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725" y="5195466"/>
            <a:ext cx="1495937" cy="149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4" name="Picture 8" descr="Image result for thank you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94" y="2758303"/>
            <a:ext cx="743902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2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09897"/>
            <a:ext cx="4683139" cy="683990"/>
          </a:xfrm>
        </p:spPr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25392"/>
              </p:ext>
            </p:extLst>
          </p:nvPr>
        </p:nvGraphicFramePr>
        <p:xfrm>
          <a:off x="1911531" y="2081362"/>
          <a:ext cx="6705600" cy="4258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1221">
                  <a:extLst>
                    <a:ext uri="{9D8B030D-6E8A-4147-A177-3AD203B41FA5}">
                      <a16:colId xmlns:a16="http://schemas.microsoft.com/office/drawing/2014/main" val="3715622943"/>
                    </a:ext>
                  </a:extLst>
                </a:gridCol>
                <a:gridCol w="4034379">
                  <a:extLst>
                    <a:ext uri="{9D8B030D-6E8A-4147-A177-3AD203B41FA5}">
                      <a16:colId xmlns:a16="http://schemas.microsoft.com/office/drawing/2014/main" val="3812751188"/>
                    </a:ext>
                  </a:extLst>
                </a:gridCol>
              </a:tblGrid>
              <a:tr h="540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OPERATING SYSTEM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MICROSOFT WINDOWS XP,7,8.1,10</a:t>
                      </a:r>
                      <a:endParaRPr lang="en-US" sz="1800" b="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4885908"/>
                  </a:ext>
                </a:extLst>
              </a:tr>
              <a:tr h="540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END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WAMPSERVER 2.5 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6220893"/>
                  </a:ext>
                </a:extLst>
              </a:tr>
              <a:tr h="540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 END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MYSQL 5.6.17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4577477"/>
                  </a:ext>
                </a:extLst>
              </a:tr>
              <a:tr h="540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FRAMEWORK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CODEIGNITER 3.1.6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5195542"/>
                  </a:ext>
                </a:extLst>
              </a:tr>
              <a:tr h="540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BEANS 8.2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6331498"/>
                  </a:ext>
                </a:extLst>
              </a:tr>
              <a:tr h="922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BROWSERS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IN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CHROME.</a:t>
                      </a:r>
                      <a:endParaRPr lang="en-US" sz="1800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IN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MOZILLA FIREFOX.</a:t>
                      </a:r>
                      <a:endParaRPr lang="en-US" sz="1800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IN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 BROWSER. </a:t>
                      </a:r>
                      <a:endParaRPr lang="en-US" sz="1800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IN" sz="1800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 EXPLORER.</a:t>
                      </a:r>
                      <a:endParaRPr lang="en-US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280108"/>
                  </a:ext>
                </a:extLst>
              </a:tr>
            </a:tbl>
          </a:graphicData>
        </a:graphic>
      </p:graphicFrame>
      <p:pic>
        <p:nvPicPr>
          <p:cNvPr id="3074" name="Picture 2" descr="Image result for software icon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666" y="5120640"/>
            <a:ext cx="1576251" cy="15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22960"/>
            <a:ext cx="6525002" cy="73624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DRAWBACKS OF 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45365"/>
            <a:ext cx="11029615" cy="367830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system is highly manual involving a lot of paper work, calculation &amp; therefore may be erroneous. This has led to inconsistency &amp; inaccuracy in the maintenance of the data. </a:t>
            </a:r>
          </a:p>
          <a:p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which is stored on the paper only, may be lost, stolen or destroyed due to natural calamity like fire &amp; water.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existing system is sluggish &amp; consumes a lot of time causing inconvenience to students &amp; employees.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manual nature, it is difficult to update, delete, add or view the data.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the number of students have drastically increased therefore maintaining &amp; retrieving detailed record of every student is extremely difficult. 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question mark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05" y="4789043"/>
            <a:ext cx="2258695" cy="225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1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36022"/>
            <a:ext cx="2070568" cy="69705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072" y="2284999"/>
            <a:ext cx="8236237" cy="288789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system will include following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room booking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Landlord properties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Rules of Conduct.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Online Payment.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Online Appointment.</a:t>
            </a:r>
          </a:p>
        </p:txBody>
      </p:sp>
      <p:pic>
        <p:nvPicPr>
          <p:cNvPr id="4098" name="Picture 2" descr="Image result for criteria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46" y="478318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09896"/>
            <a:ext cx="4800705" cy="69705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EXPECTED ADVANTAGES </a:t>
            </a:r>
            <a:endParaRPr lang="en-US" dirty="0"/>
          </a:p>
        </p:txBody>
      </p:sp>
      <p:graphicFrame>
        <p:nvGraphicFramePr>
          <p:cNvPr id="7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473660"/>
              </p:ext>
            </p:extLst>
          </p:nvPr>
        </p:nvGraphicFramePr>
        <p:xfrm>
          <a:off x="1829914" y="2132939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Image result for pros 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43" y="5076099"/>
            <a:ext cx="1631950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home 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36023"/>
            <a:ext cx="4082248" cy="71011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dirty="0"/>
          </a:p>
        </p:txBody>
      </p:sp>
      <p:pic>
        <p:nvPicPr>
          <p:cNvPr id="7172" name="Picture 4" descr="Related image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46" y="5329646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home 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125" y="738301"/>
            <a:ext cx="931682" cy="9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97" y="2242183"/>
            <a:ext cx="8339317" cy="29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3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E897DCCD-D6AE-4BB5-93CB-58A4B98F4A75}" vid="{D8F3B514-D96F-4B66-905F-B5BACB880C9C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584</Words>
  <Application>Microsoft Office PowerPoint</Application>
  <PresentationFormat>Widescreen</PresentationFormat>
  <Paragraphs>112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Bookman Old Style</vt:lpstr>
      <vt:lpstr>Calibri</vt:lpstr>
      <vt:lpstr>Gill Sans MT</vt:lpstr>
      <vt:lpstr>Rockwell</vt:lpstr>
      <vt:lpstr>Symbol</vt:lpstr>
      <vt:lpstr>Times New Roman</vt:lpstr>
      <vt:lpstr>Wingdings</vt:lpstr>
      <vt:lpstr>Wingdings 2</vt:lpstr>
      <vt:lpstr>Theme3</vt:lpstr>
      <vt:lpstr>Damask</vt:lpstr>
      <vt:lpstr>PowerPoint Presentation</vt:lpstr>
      <vt:lpstr>Project profile</vt:lpstr>
      <vt:lpstr>Project definition</vt:lpstr>
      <vt:lpstr>Hardware requirement</vt:lpstr>
      <vt:lpstr>Software requirements</vt:lpstr>
      <vt:lpstr>DRAWBACKS OF EXISTING SYSTEM</vt:lpstr>
      <vt:lpstr>SCOPE</vt:lpstr>
      <vt:lpstr>EXPECTED ADVANTAGES </vt:lpstr>
      <vt:lpstr>DATABASE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DIAGRAM</vt:lpstr>
      <vt:lpstr>INPUT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 Pipaliya</dc:creator>
  <cp:lastModifiedBy>Sagar Pipaliya</cp:lastModifiedBy>
  <cp:revision>174</cp:revision>
  <dcterms:created xsi:type="dcterms:W3CDTF">2019-04-14T05:09:58Z</dcterms:created>
  <dcterms:modified xsi:type="dcterms:W3CDTF">2019-04-20T07:44:17Z</dcterms:modified>
</cp:coreProperties>
</file>